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97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8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301" r:id="rId36"/>
    <p:sldId id="292" r:id="rId37"/>
    <p:sldId id="293" r:id="rId38"/>
    <p:sldId id="299" r:id="rId39"/>
    <p:sldId id="295" r:id="rId40"/>
    <p:sldId id="300" r:id="rId41"/>
    <p:sldId id="302" r:id="rId42"/>
    <p:sldId id="303" r:id="rId43"/>
    <p:sldId id="305" r:id="rId44"/>
    <p:sldId id="306" r:id="rId45"/>
    <p:sldId id="308" r:id="rId46"/>
    <p:sldId id="309" r:id="rId47"/>
    <p:sldId id="310" r:id="rId48"/>
    <p:sldId id="311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EB7B-6867-4809-9BF0-123BED97DD69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C5CB-2163-4E58-9B1F-078140930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96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EB7B-6867-4809-9BF0-123BED97DD69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C5CB-2163-4E58-9B1F-078140930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18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EB7B-6867-4809-9BF0-123BED97DD69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C5CB-2163-4E58-9B1F-078140930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75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EB7B-6867-4809-9BF0-123BED97DD69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C5CB-2163-4E58-9B1F-078140930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34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EB7B-6867-4809-9BF0-123BED97DD69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C5CB-2163-4E58-9B1F-078140930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3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EB7B-6867-4809-9BF0-123BED97DD69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C5CB-2163-4E58-9B1F-078140930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21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EB7B-6867-4809-9BF0-123BED97DD69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C5CB-2163-4E58-9B1F-078140930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09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EB7B-6867-4809-9BF0-123BED97DD69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C5CB-2163-4E58-9B1F-078140930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94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EB7B-6867-4809-9BF0-123BED97DD69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C5CB-2163-4E58-9B1F-078140930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5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EB7B-6867-4809-9BF0-123BED97DD69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C5CB-2163-4E58-9B1F-078140930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20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EB7B-6867-4809-9BF0-123BED97DD69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C5CB-2163-4E58-9B1F-078140930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4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EEB7B-6867-4809-9BF0-123BED97DD69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EC5CB-2163-4E58-9B1F-078140930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67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Курс «Методы анализа источников в социальных науках»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675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Прочитайте текст второй раз.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Выделите основные смысловые блоки текста.</a:t>
            </a:r>
          </a:p>
          <a:p>
            <a:r>
              <a:rPr lang="ru-RU" dirty="0"/>
              <a:t>На какие части делится этот текст?</a:t>
            </a:r>
          </a:p>
          <a:p>
            <a:r>
              <a:rPr lang="ru-RU" dirty="0"/>
              <a:t>Как они соотносятся между собой?</a:t>
            </a:r>
            <a:endParaRPr lang="ru-RU" dirty="0">
              <a:cs typeface="Calibri"/>
            </a:endParaRPr>
          </a:p>
          <a:p>
            <a:r>
              <a:rPr lang="ru-RU" dirty="0"/>
              <a:t>Выделите главную мысль каждого блока и попытайтесь понять логику автора.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6588224" y="4725144"/>
            <a:ext cx="2339752" cy="1584176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Составляющие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879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нимок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571480"/>
            <a:ext cx="8715435" cy="6000792"/>
          </a:xfrm>
        </p:spPr>
      </p:pic>
    </p:spTree>
    <p:extLst>
      <p:ext uri="{BB962C8B-B14F-4D97-AF65-F5344CB8AC3E}">
        <p14:creationId xmlns:p14="http://schemas.microsoft.com/office/powerpoint/2010/main" val="172696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Прочитайте текст третий раз.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На каком языке написан этот текст?</a:t>
            </a:r>
          </a:p>
          <a:p>
            <a:r>
              <a:rPr lang="ru-RU" dirty="0"/>
              <a:t>Какие слова использует автор?</a:t>
            </a:r>
            <a:r>
              <a:rPr lang="ru-RU" dirty="0">
                <a:cs typeface="Calibri"/>
              </a:rPr>
              <a:t> </a:t>
            </a:r>
          </a:p>
          <a:p>
            <a:r>
              <a:rPr lang="ru-RU" dirty="0"/>
              <a:t>Какие слова использует чаще других? </a:t>
            </a:r>
          </a:p>
          <a:p>
            <a:r>
              <a:rPr lang="ru-RU" dirty="0"/>
              <a:t>Какие слова автор мог бы использовать, но не использует?</a:t>
            </a:r>
          </a:p>
          <a:p>
            <a:endParaRPr lang="ru-RU" dirty="0"/>
          </a:p>
          <a:p>
            <a:pPr marL="0" indent="0">
              <a:buNone/>
            </a:pPr>
            <a:endParaRPr lang="ru-RU" dirty="0">
              <a:cs typeface="Calibri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6588224" y="4725144"/>
            <a:ext cx="2339752" cy="1584176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Язык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54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нимок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571480"/>
            <a:ext cx="8715435" cy="6000792"/>
          </a:xfrm>
        </p:spPr>
      </p:pic>
    </p:spTree>
    <p:extLst>
      <p:ext uri="{BB962C8B-B14F-4D97-AF65-F5344CB8AC3E}">
        <p14:creationId xmlns:p14="http://schemas.microsoft.com/office/powerpoint/2010/main" val="2870777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Прочитайте текст в четвертый раз.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ru-RU" dirty="0"/>
              <a:t>О чем этот текст?</a:t>
            </a:r>
          </a:p>
          <a:p>
            <a:r>
              <a:rPr lang="ru-RU" dirty="0"/>
              <a:t>Зачем написан этот текст?</a:t>
            </a:r>
          </a:p>
          <a:p>
            <a:r>
              <a:rPr lang="ru-RU" dirty="0"/>
              <a:t>Почему он может быть интересен?</a:t>
            </a:r>
          </a:p>
          <a:p>
            <a:r>
              <a:rPr lang="ru-RU" dirty="0"/>
              <a:t>На что похож этот текст и с чем его можно было бы сравнить?</a:t>
            </a:r>
          </a:p>
          <a:p>
            <a:r>
              <a:rPr lang="ru-RU" dirty="0"/>
              <a:t>Для какого исследования этот текст мог бы быть полезен?</a:t>
            </a:r>
          </a:p>
          <a:p>
            <a:r>
              <a:rPr lang="ru-RU" dirty="0">
                <a:cs typeface="Calibri"/>
              </a:rPr>
              <a:t>Что на основе этого текста можно сказать об авторе и о его целях?</a:t>
            </a:r>
          </a:p>
          <a:p>
            <a:endParaRPr lang="ru-RU" dirty="0"/>
          </a:p>
          <a:p>
            <a:endParaRPr lang="ru-RU" dirty="0">
              <a:cs typeface="Calibri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6516216" y="1268760"/>
            <a:ext cx="2339752" cy="1584176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065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нимок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571480"/>
            <a:ext cx="8715435" cy="6000792"/>
          </a:xfrm>
        </p:spPr>
      </p:pic>
    </p:spTree>
    <p:extLst>
      <p:ext uri="{BB962C8B-B14F-4D97-AF65-F5344CB8AC3E}">
        <p14:creationId xmlns:p14="http://schemas.microsoft.com/office/powerpoint/2010/main" val="90616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Смотрим на картинку.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</a:t>
            </a:r>
            <a:r>
              <a:rPr lang="ru-RU" dirty="0"/>
              <a:t>на ней изображено?</a:t>
            </a:r>
          </a:p>
          <a:p>
            <a:r>
              <a:rPr lang="ru-RU" dirty="0"/>
              <a:t>Какая техника изображения?</a:t>
            </a:r>
          </a:p>
          <a:p>
            <a:r>
              <a:rPr lang="ru-RU" dirty="0"/>
              <a:t>Какие эмоции у вас вызывает эта картинка?</a:t>
            </a:r>
          </a:p>
          <a:p>
            <a:r>
              <a:rPr lang="ru-RU" dirty="0"/>
              <a:t>Есть ли какие-то надписи на картинке? Что они значит?</a:t>
            </a:r>
          </a:p>
          <a:p>
            <a:endParaRPr lang="ru-RU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6084168" y="4149080"/>
            <a:ext cx="2339752" cy="1584176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Знакомство с картинкой и первичный анализ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97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680853" cy="5760640"/>
          </a:xfrm>
        </p:spPr>
      </p:pic>
    </p:spTree>
    <p:extLst>
      <p:ext uri="{BB962C8B-B14F-4D97-AF65-F5344CB8AC3E}">
        <p14:creationId xmlns:p14="http://schemas.microsoft.com/office/powerpoint/2010/main" val="2152226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Смотрим на картинку еще раз.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Сколько </a:t>
            </a:r>
            <a:r>
              <a:rPr lang="ru-RU" dirty="0"/>
              <a:t>на ней объектов?</a:t>
            </a:r>
          </a:p>
          <a:p>
            <a:r>
              <a:rPr lang="ru-RU" dirty="0" smtClean="0"/>
              <a:t>В </a:t>
            </a:r>
            <a:r>
              <a:rPr lang="ru-RU" dirty="0"/>
              <a:t>каких они отношениях между собой?</a:t>
            </a:r>
          </a:p>
          <a:p>
            <a:r>
              <a:rPr lang="ru-RU" dirty="0"/>
              <a:t>В каких они отношениях с текстом?</a:t>
            </a:r>
          </a:p>
          <a:p>
            <a:r>
              <a:rPr lang="ru-RU" dirty="0"/>
              <a:t>Может ли что-то </a:t>
            </a:r>
            <a:r>
              <a:rPr lang="ru-RU" dirty="0" smtClean="0"/>
              <a:t>их </a:t>
            </a:r>
            <a:r>
              <a:rPr lang="ru-RU" dirty="0"/>
              <a:t>положение в пространстве сказать нам?</a:t>
            </a:r>
          </a:p>
          <a:p>
            <a:endParaRPr lang="ru-RU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5436096" y="4221088"/>
            <a:ext cx="3024336" cy="1584176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«Инвентаризация»</a:t>
            </a:r>
          </a:p>
          <a:p>
            <a:pPr algn="ctr"/>
            <a:r>
              <a:rPr lang="ru-RU" dirty="0" smtClean="0"/>
              <a:t>изображения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861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Смотрим на картинку еще раз.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Сколько на ней объектов?</a:t>
            </a:r>
          </a:p>
          <a:p>
            <a:r>
              <a:rPr lang="ru-RU" dirty="0" smtClean="0"/>
              <a:t>Какие ассоциации вызывает у вас каждый объект по отдельности?</a:t>
            </a:r>
          </a:p>
          <a:p>
            <a:r>
              <a:rPr lang="ru-RU" dirty="0" smtClean="0"/>
              <a:t>Как вы думаете, что они обозначают?</a:t>
            </a:r>
          </a:p>
          <a:p>
            <a:r>
              <a:rPr lang="ru-RU" dirty="0" smtClean="0"/>
              <a:t>В каких они отношениях между собой?</a:t>
            </a:r>
          </a:p>
          <a:p>
            <a:r>
              <a:rPr lang="ru-RU" dirty="0" smtClean="0"/>
              <a:t>В каких они отношениях с текстом?</a:t>
            </a:r>
          </a:p>
          <a:p>
            <a:r>
              <a:rPr lang="ru-RU" dirty="0" smtClean="0"/>
              <a:t>Может ли что-то х положение в пространстве сказать нам?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33450"/>
            <a:ext cx="76200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63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курсе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Место проведения – проект Летняя Школа</a:t>
            </a:r>
          </a:p>
          <a:p>
            <a:r>
              <a:rPr lang="ru-RU" dirty="0" smtClean="0"/>
              <a:t>Аудитория – увлеченные школьники и младшие студенты, группа 10 человек</a:t>
            </a:r>
          </a:p>
          <a:p>
            <a:r>
              <a:rPr lang="ru-RU" dirty="0" smtClean="0"/>
              <a:t>Уровень - средний</a:t>
            </a:r>
          </a:p>
          <a:p>
            <a:r>
              <a:rPr lang="ru-RU" dirty="0" smtClean="0"/>
              <a:t>Задача – научить анализировать источник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137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76672"/>
            <a:ext cx="3777283" cy="377728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60" y="5013176"/>
            <a:ext cx="3182888" cy="13780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919909"/>
            <a:ext cx="3539410" cy="15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6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 культурный </a:t>
            </a:r>
            <a:r>
              <a:rPr lang="ru-RU" dirty="0" err="1" smtClean="0"/>
              <a:t>бэкраунд</a:t>
            </a:r>
            <a:r>
              <a:rPr lang="ru-RU" dirty="0" smtClean="0"/>
              <a:t> работает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52185"/>
            <a:ext cx="8229600" cy="2221992"/>
          </a:xfrm>
        </p:spPr>
      </p:pic>
    </p:spTree>
    <p:extLst>
      <p:ext uri="{BB962C8B-B14F-4D97-AF65-F5344CB8AC3E}">
        <p14:creationId xmlns:p14="http://schemas.microsoft.com/office/powerpoint/2010/main" val="3029458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 культурный </a:t>
            </a:r>
            <a:r>
              <a:rPr lang="ru-RU" dirty="0" err="1" smtClean="0"/>
              <a:t>бэкраунд</a:t>
            </a:r>
            <a:r>
              <a:rPr lang="ru-RU" dirty="0" smtClean="0"/>
              <a:t> работает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19" y="1268760"/>
            <a:ext cx="8583081" cy="6437312"/>
          </a:xfrm>
        </p:spPr>
      </p:pic>
    </p:spTree>
    <p:extLst>
      <p:ext uri="{BB962C8B-B14F-4D97-AF65-F5344CB8AC3E}">
        <p14:creationId xmlns:p14="http://schemas.microsoft.com/office/powerpoint/2010/main" val="1377893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3312368" cy="51251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4704"/>
            <a:ext cx="4184118" cy="559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92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76672"/>
            <a:ext cx="4018925" cy="6068651"/>
          </a:xfrm>
        </p:spPr>
      </p:pic>
    </p:spTree>
    <p:extLst>
      <p:ext uri="{BB962C8B-B14F-4D97-AF65-F5344CB8AC3E}">
        <p14:creationId xmlns:p14="http://schemas.microsoft.com/office/powerpoint/2010/main" val="2069413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680853" cy="5760640"/>
          </a:xfrm>
        </p:spPr>
      </p:pic>
    </p:spTree>
    <p:extLst>
      <p:ext uri="{BB962C8B-B14F-4D97-AF65-F5344CB8AC3E}">
        <p14:creationId xmlns:p14="http://schemas.microsoft.com/office/powerpoint/2010/main" val="2152226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Смотрим на картинку еще раз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Какие ассоциации вызывает у вас каждый объект по отдельности?</a:t>
            </a:r>
          </a:p>
          <a:p>
            <a:r>
              <a:rPr lang="ru-RU" dirty="0"/>
              <a:t>Как вы думаете, что они обозначают?</a:t>
            </a:r>
          </a:p>
          <a:p>
            <a:r>
              <a:rPr lang="ru-RU" dirty="0" smtClean="0"/>
              <a:t>Знаками чего могут быть эти объекты?</a:t>
            </a:r>
            <a:endParaRPr lang="ru-RU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5652120" y="4437112"/>
            <a:ext cx="2339752" cy="1584176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Семиотика изображений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093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Семиотика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Отношение означающего и означаемого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564904"/>
            <a:ext cx="3645024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88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Знаковая система вокруг нас и от нее никуда не скрыться!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94185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знаков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Иконы</a:t>
            </a:r>
          </a:p>
          <a:p>
            <a:r>
              <a:rPr lang="ru-RU" dirty="0" smtClean="0"/>
              <a:t>Индексы</a:t>
            </a:r>
          </a:p>
          <a:p>
            <a:r>
              <a:rPr lang="ru-RU" dirty="0" smtClean="0"/>
              <a:t>Символы</a:t>
            </a:r>
          </a:p>
        </p:txBody>
      </p:sp>
    </p:spTree>
    <p:extLst>
      <p:ext uri="{BB962C8B-B14F-4D97-AF65-F5344CB8AC3E}">
        <p14:creationId xmlns:p14="http://schemas.microsoft.com/office/powerpoint/2010/main" val="2830641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Летняя школа</a:t>
            </a:r>
            <a:endParaRPr lang="ru-RU" dirty="0"/>
          </a:p>
        </p:txBody>
      </p:sp>
      <p:pic>
        <p:nvPicPr>
          <p:cNvPr id="1026" name="Picture 2" descr="C:\Users\User\Desktop\xVPxue23eM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009920" cy="267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jDg9KrUqR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340768"/>
            <a:ext cx="4743543" cy="267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MTjcjskH3gk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4009920" cy="267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LWx8Qe-Dm6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5770"/>
            <a:ext cx="4032450" cy="26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786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Знаки-иконы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Обозначают само явление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509120"/>
            <a:ext cx="4346848" cy="2173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3824"/>
            <a:ext cx="2709278" cy="2420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62" y="2357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98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Знаки-индексы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Показывают на следствие</a:t>
            </a:r>
          </a:p>
          <a:p>
            <a:r>
              <a:rPr lang="ru-RU" dirty="0" smtClean="0"/>
              <a:t>Бывают негативными и позитивными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21088"/>
            <a:ext cx="3898404" cy="19492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2976"/>
            <a:ext cx="3548434" cy="308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18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Знаки-символы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Люди так договорились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04864"/>
            <a:ext cx="3804189" cy="21406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4" y="2420888"/>
            <a:ext cx="2250000" cy="225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509120"/>
            <a:ext cx="3199974" cy="202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3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48679"/>
            <a:ext cx="4032448" cy="613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379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сами всегда добавляем </a:t>
            </a:r>
            <a:r>
              <a:rPr lang="ru-RU" dirty="0" smtClean="0"/>
              <a:t>значения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59" y="1988840"/>
            <a:ext cx="5528577" cy="3888432"/>
          </a:xfrm>
        </p:spPr>
      </p:pic>
    </p:spTree>
    <p:extLst>
      <p:ext uri="{BB962C8B-B14F-4D97-AF65-F5344CB8AC3E}">
        <p14:creationId xmlns:p14="http://schemas.microsoft.com/office/powerpoint/2010/main" val="1585872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680853" cy="5760640"/>
          </a:xfrm>
        </p:spPr>
      </p:pic>
    </p:spTree>
    <p:extLst>
      <p:ext uri="{BB962C8B-B14F-4D97-AF65-F5344CB8AC3E}">
        <p14:creationId xmlns:p14="http://schemas.microsoft.com/office/powerpoint/2010/main" val="26764645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Смотрим на картинку еще раз!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Какого цвета картинка?</a:t>
            </a:r>
          </a:p>
          <a:p>
            <a:r>
              <a:rPr lang="ru-RU" dirty="0" smtClean="0"/>
              <a:t>(У фона тоже есть цвет!)</a:t>
            </a:r>
            <a:endParaRPr lang="ru-RU" dirty="0"/>
          </a:p>
          <a:p>
            <a:r>
              <a:rPr lang="ru-RU" dirty="0" smtClean="0"/>
              <a:t>Какие ассоциации вызывают у вас эти цвета?</a:t>
            </a:r>
          </a:p>
          <a:p>
            <a:r>
              <a:rPr lang="ru-RU" dirty="0" smtClean="0"/>
              <a:t>С чем эти цвета ассоциируются в нашей культуре и в культуре, где была создана эта картинка?</a:t>
            </a:r>
          </a:p>
          <a:p>
            <a:pPr marL="0" indent="0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5580112" y="4941168"/>
            <a:ext cx="2339752" cy="1584176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Семиотика цветов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2017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738773"/>
            <a:ext cx="5708469" cy="6119227"/>
          </a:xfrm>
        </p:spPr>
      </p:pic>
    </p:spTree>
    <p:extLst>
      <p:ext uri="{BB962C8B-B14F-4D97-AF65-F5344CB8AC3E}">
        <p14:creationId xmlns:p14="http://schemas.microsoft.com/office/powerpoint/2010/main" val="19938292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680853" cy="5760640"/>
          </a:xfrm>
        </p:spPr>
      </p:pic>
    </p:spTree>
    <p:extLst>
      <p:ext uri="{BB962C8B-B14F-4D97-AF65-F5344CB8AC3E}">
        <p14:creationId xmlns:p14="http://schemas.microsoft.com/office/powerpoint/2010/main" val="21522267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еще раз!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Смотрим на картинку еще раз.</a:t>
            </a:r>
          </a:p>
          <a:p>
            <a:r>
              <a:rPr lang="ru-RU" dirty="0" smtClean="0"/>
              <a:t>Что на ней изображено?</a:t>
            </a:r>
          </a:p>
          <a:p>
            <a:r>
              <a:rPr lang="ru-RU" dirty="0" smtClean="0"/>
              <a:t>Зачем это изображено?</a:t>
            </a:r>
          </a:p>
          <a:p>
            <a:endParaRPr lang="ru-RU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5652120" y="4437112"/>
            <a:ext cx="2339752" cy="1584176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290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Свидетели Иеговы</a:t>
            </a:r>
          </a:p>
          <a:p>
            <a:r>
              <a:rPr lang="ru-RU" dirty="0" smtClean="0"/>
              <a:t>Церковь последнего Завета</a:t>
            </a:r>
          </a:p>
          <a:p>
            <a:r>
              <a:rPr lang="ru-RU" dirty="0" err="1" smtClean="0"/>
              <a:t>Анастасийцы</a:t>
            </a:r>
            <a:endParaRPr lang="ru-RU" dirty="0" smtClean="0"/>
          </a:p>
          <a:p>
            <a:r>
              <a:rPr lang="ru-RU" dirty="0" err="1" smtClean="0"/>
              <a:t>Викка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62453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680853" cy="5760640"/>
          </a:xfrm>
        </p:spPr>
      </p:pic>
    </p:spTree>
    <p:extLst>
      <p:ext uri="{BB962C8B-B14F-4D97-AF65-F5344CB8AC3E}">
        <p14:creationId xmlns:p14="http://schemas.microsoft.com/office/powerpoint/2010/main" val="21522267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8665"/>
            <a:ext cx="5040560" cy="6332647"/>
          </a:xfrm>
        </p:spPr>
      </p:pic>
    </p:spTree>
    <p:extLst>
      <p:ext uri="{BB962C8B-B14F-4D97-AF65-F5344CB8AC3E}">
        <p14:creationId xmlns:p14="http://schemas.microsoft.com/office/powerpoint/2010/main" val="37477204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41540"/>
            <a:ext cx="8473384" cy="6782908"/>
          </a:xfrm>
        </p:spPr>
      </p:pic>
    </p:spTree>
    <p:extLst>
      <p:ext uri="{BB962C8B-B14F-4D97-AF65-F5344CB8AC3E}">
        <p14:creationId xmlns:p14="http://schemas.microsoft.com/office/powerpoint/2010/main" val="550222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76672"/>
            <a:ext cx="5112568" cy="28783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645024"/>
            <a:ext cx="5036052" cy="283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753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Краткое содержание 4 занятия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Мы собрали очень много информации</a:t>
            </a:r>
          </a:p>
          <a:p>
            <a:r>
              <a:rPr lang="ru-RU" dirty="0"/>
              <a:t>Ее надо подробно описать</a:t>
            </a:r>
          </a:p>
          <a:p>
            <a:r>
              <a:rPr lang="ru-RU" dirty="0"/>
              <a:t>Потом закодировать</a:t>
            </a:r>
          </a:p>
          <a:p>
            <a:r>
              <a:rPr lang="ru-RU" dirty="0"/>
              <a:t>Создать типологию (выбрать </a:t>
            </a:r>
            <a:r>
              <a:rPr lang="en-US" dirty="0"/>
              <a:t>emic </a:t>
            </a:r>
            <a:r>
              <a:rPr lang="ru-RU" dirty="0"/>
              <a:t>или </a:t>
            </a:r>
            <a:r>
              <a:rPr lang="en-US" dirty="0"/>
              <a:t>etic</a:t>
            </a:r>
            <a:r>
              <a:rPr lang="ru-RU" dirty="0"/>
              <a:t>)</a:t>
            </a:r>
          </a:p>
          <a:p>
            <a:r>
              <a:rPr lang="ru-RU" dirty="0"/>
              <a:t>Посмотреть на это все еще раз и сделать категории более красивыми</a:t>
            </a:r>
          </a:p>
          <a:p>
            <a:r>
              <a:rPr lang="ru-RU" dirty="0"/>
              <a:t>Понять причинно-следственные связи</a:t>
            </a:r>
          </a:p>
          <a:p>
            <a:r>
              <a:rPr lang="ru-RU" dirty="0"/>
              <a:t>Проверить результаты</a:t>
            </a:r>
          </a:p>
          <a:p>
            <a:r>
              <a:rPr lang="ru-RU" dirty="0"/>
              <a:t>Написать статью и отправить ее в журнал. Ура!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58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для описания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955929" cy="5289451"/>
          </a:xfrm>
        </p:spPr>
      </p:pic>
    </p:spTree>
    <p:extLst>
      <p:ext uri="{BB962C8B-B14F-4D97-AF65-F5344CB8AC3E}">
        <p14:creationId xmlns:p14="http://schemas.microsoft.com/office/powerpoint/2010/main" val="35106595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на типологию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6912768" cy="5026036"/>
          </a:xfrm>
        </p:spPr>
      </p:pic>
    </p:spTree>
    <p:extLst>
      <p:ext uri="{BB962C8B-B14F-4D97-AF65-F5344CB8AC3E}">
        <p14:creationId xmlns:p14="http://schemas.microsoft.com/office/powerpoint/2010/main" val="33317489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JCt62A0Onp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6771"/>
            <a:ext cx="3528392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nx-iqA9sNQ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76772"/>
            <a:ext cx="3489852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725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</a:t>
            </a:r>
            <a:endParaRPr lang="ru-RU" dirty="0"/>
          </a:p>
        </p:txBody>
      </p:sp>
      <p:pic>
        <p:nvPicPr>
          <p:cNvPr id="3074" name="Picture 2" descr="C:\Users\User\Desktop\fPdLGwGgoR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060848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eOJNIxI_mb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63841"/>
            <a:ext cx="4316489" cy="323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893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 занятий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1.1 Дискуссия о методах анализа источниках.</a:t>
            </a:r>
          </a:p>
          <a:p>
            <a:r>
              <a:rPr lang="ru-RU" dirty="0" smtClean="0"/>
              <a:t>1.2 Лекция о Новых религиозных движениях</a:t>
            </a:r>
          </a:p>
          <a:p>
            <a:r>
              <a:rPr lang="ru-RU" dirty="0" smtClean="0"/>
              <a:t>2. Анализ текста</a:t>
            </a:r>
          </a:p>
          <a:p>
            <a:r>
              <a:rPr lang="ru-RU" dirty="0" smtClean="0"/>
              <a:t>3. Анализ изображения</a:t>
            </a:r>
          </a:p>
          <a:p>
            <a:r>
              <a:rPr lang="ru-RU" dirty="0" smtClean="0"/>
              <a:t>4. Как проанализировать материалы и написать статью</a:t>
            </a:r>
          </a:p>
          <a:p>
            <a:r>
              <a:rPr lang="ru-RU" dirty="0" smtClean="0"/>
              <a:t>5. Практическая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3136126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Церковь Последнего Завета</a:t>
            </a:r>
          </a:p>
        </p:txBody>
      </p:sp>
      <p:pic>
        <p:nvPicPr>
          <p:cNvPr id="4" name="Содержимое 3" descr="preview_964be83319283a6587eda0ae822913b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5488" y="1600200"/>
            <a:ext cx="6753024" cy="4525963"/>
          </a:xfrm>
        </p:spPr>
      </p:pic>
    </p:spTree>
    <p:extLst>
      <p:ext uri="{BB962C8B-B14F-4D97-AF65-F5344CB8AC3E}">
        <p14:creationId xmlns:p14="http://schemas.microsoft.com/office/powerpoint/2010/main" val="3546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Основатель - </a:t>
            </a:r>
            <a:r>
              <a:rPr lang="ru-RU" dirty="0" err="1"/>
              <a:t>Виссарион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Основатель – </a:t>
            </a:r>
            <a:r>
              <a:rPr lang="ru-RU" dirty="0" err="1"/>
              <a:t>Виссарион</a:t>
            </a:r>
            <a:r>
              <a:rPr lang="ru-RU" dirty="0"/>
              <a:t> (считает себя вторым пришествием Христа)</a:t>
            </a:r>
          </a:p>
          <a:p>
            <a:r>
              <a:rPr lang="ru-RU" dirty="0"/>
              <a:t>Основана в 1996 году. Сейчас около 10 000 последователей</a:t>
            </a:r>
          </a:p>
          <a:p>
            <a:r>
              <a:rPr lang="ru-RU" dirty="0"/>
              <a:t>У организации есть свои поседения в Сибири</a:t>
            </a:r>
          </a:p>
          <a:p>
            <a:r>
              <a:rPr lang="ru-RU" dirty="0"/>
              <a:t>Четкие правила жизни, свой календарь</a:t>
            </a:r>
          </a:p>
        </p:txBody>
      </p:sp>
    </p:spTree>
    <p:extLst>
      <p:ext uri="{BB962C8B-B14F-4D97-AF65-F5344CB8AC3E}">
        <p14:creationId xmlns:p14="http://schemas.microsoft.com/office/powerpoint/2010/main" val="151961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Прочитайте текст первый раз.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/>
              <a:t>Пока мы составляем о нем общее впечатление</a:t>
            </a:r>
            <a:endParaRPr lang="ru-RU" dirty="0"/>
          </a:p>
          <a:p>
            <a:r>
              <a:rPr lang="ru-RU" dirty="0"/>
              <a:t>О чем этот текст?</a:t>
            </a:r>
          </a:p>
          <a:p>
            <a:r>
              <a:rPr lang="ru-RU" dirty="0"/>
              <a:t>Вызвал ли он в вас какие-то эмоции?</a:t>
            </a:r>
          </a:p>
          <a:p>
            <a:r>
              <a:rPr lang="ru-RU" dirty="0"/>
              <a:t>Есть ли что-то, что в нем не так?</a:t>
            </a:r>
          </a:p>
          <a:p>
            <a:r>
              <a:rPr lang="ru-RU" dirty="0"/>
              <a:t>Почему он может быть интересен?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6588224" y="4941168"/>
            <a:ext cx="2304256" cy="1368152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Первое знакомство с текстом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475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нимок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571480"/>
            <a:ext cx="8715435" cy="6000792"/>
          </a:xfrm>
        </p:spPr>
      </p:pic>
    </p:spTree>
    <p:extLst>
      <p:ext uri="{BB962C8B-B14F-4D97-AF65-F5344CB8AC3E}">
        <p14:creationId xmlns:p14="http://schemas.microsoft.com/office/powerpoint/2010/main" val="15785215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620</Words>
  <Application>Microsoft Office PowerPoint</Application>
  <PresentationFormat>Экран (4:3)</PresentationFormat>
  <Paragraphs>122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Курс «Методы анализа источников в социальных науках»</vt:lpstr>
      <vt:lpstr>О курсе</vt:lpstr>
      <vt:lpstr>Летняя школа</vt:lpstr>
      <vt:lpstr>Организации</vt:lpstr>
      <vt:lpstr>5 занятий</vt:lpstr>
      <vt:lpstr>Церковь Последнего Завета</vt:lpstr>
      <vt:lpstr>Основатель - Виссарион</vt:lpstr>
      <vt:lpstr>Прочитайте текст первый раз.</vt:lpstr>
      <vt:lpstr>Презентация PowerPoint</vt:lpstr>
      <vt:lpstr>Прочитайте текст второй раз.</vt:lpstr>
      <vt:lpstr>Презентация PowerPoint</vt:lpstr>
      <vt:lpstr>Прочитайте текст третий раз. </vt:lpstr>
      <vt:lpstr>Презентация PowerPoint</vt:lpstr>
      <vt:lpstr>Прочитайте текст в четвертый раз. </vt:lpstr>
      <vt:lpstr>Презентация PowerPoint</vt:lpstr>
      <vt:lpstr>Смотрим на картинку.</vt:lpstr>
      <vt:lpstr>Презентация PowerPoint</vt:lpstr>
      <vt:lpstr>Смотрим на картинку еще раз.</vt:lpstr>
      <vt:lpstr>Смотрим на картинку еще раз.</vt:lpstr>
      <vt:lpstr>Презентация PowerPoint</vt:lpstr>
      <vt:lpstr>Наш культурный бэкраунд работает</vt:lpstr>
      <vt:lpstr>Наш культурный бэкраунд работает</vt:lpstr>
      <vt:lpstr>Презентация PowerPoint</vt:lpstr>
      <vt:lpstr>Презентация PowerPoint</vt:lpstr>
      <vt:lpstr>Презентация PowerPoint</vt:lpstr>
      <vt:lpstr>Смотрим на картинку еще раз</vt:lpstr>
      <vt:lpstr>Семиотика </vt:lpstr>
      <vt:lpstr>Знаки</vt:lpstr>
      <vt:lpstr>Виды знаков</vt:lpstr>
      <vt:lpstr>Знаки-иконы</vt:lpstr>
      <vt:lpstr>Знаки-индексы</vt:lpstr>
      <vt:lpstr>Знаки-символы</vt:lpstr>
      <vt:lpstr>Презентация PowerPoint</vt:lpstr>
      <vt:lpstr>Мы сами всегда добавляем значения</vt:lpstr>
      <vt:lpstr>Презентация PowerPoint</vt:lpstr>
      <vt:lpstr>Смотрим на картинку еще раз! </vt:lpstr>
      <vt:lpstr>Презентация PowerPoint</vt:lpstr>
      <vt:lpstr>Презентация PowerPoint</vt:lpstr>
      <vt:lpstr>И еще раз!</vt:lpstr>
      <vt:lpstr>Презентация PowerPoint</vt:lpstr>
      <vt:lpstr>Презентация PowerPoint</vt:lpstr>
      <vt:lpstr>Презентация PowerPoint</vt:lpstr>
      <vt:lpstr>Презентация PowerPoint</vt:lpstr>
      <vt:lpstr>Краткое содержание 4 занятия</vt:lpstr>
      <vt:lpstr>Упражнение для описания</vt:lpstr>
      <vt:lpstr>Упражнение на типологию</vt:lpstr>
      <vt:lpstr>Практическая работа</vt:lpstr>
      <vt:lpstr>Практическая работа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Крихтова</dc:creator>
  <cp:lastModifiedBy>Татьяна Крихтова</cp:lastModifiedBy>
  <cp:revision>6</cp:revision>
  <dcterms:created xsi:type="dcterms:W3CDTF">2020-10-02T08:43:19Z</dcterms:created>
  <dcterms:modified xsi:type="dcterms:W3CDTF">2020-10-02T09:47:34Z</dcterms:modified>
</cp:coreProperties>
</file>